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4"/>
  </p:notesMasterIdLst>
  <p:handoutMasterIdLst>
    <p:handoutMasterId r:id="rId55"/>
  </p:handoutMasterIdLst>
  <p:sldIdLst>
    <p:sldId id="327" r:id="rId5"/>
    <p:sldId id="330" r:id="rId6"/>
    <p:sldId id="331" r:id="rId7"/>
    <p:sldId id="332" r:id="rId8"/>
    <p:sldId id="333" r:id="rId9"/>
    <p:sldId id="298" r:id="rId10"/>
    <p:sldId id="262" r:id="rId11"/>
    <p:sldId id="263" r:id="rId12"/>
    <p:sldId id="334" r:id="rId13"/>
    <p:sldId id="299" r:id="rId14"/>
    <p:sldId id="302" r:id="rId15"/>
    <p:sldId id="264" r:id="rId16"/>
    <p:sldId id="266" r:id="rId17"/>
    <p:sldId id="265" r:id="rId18"/>
    <p:sldId id="276" r:id="rId19"/>
    <p:sldId id="303" r:id="rId20"/>
    <p:sldId id="293" r:id="rId21"/>
    <p:sldId id="277" r:id="rId22"/>
    <p:sldId id="284" r:id="rId23"/>
    <p:sldId id="269" r:id="rId24"/>
    <p:sldId id="304" r:id="rId25"/>
    <p:sldId id="305" r:id="rId26"/>
    <p:sldId id="307" r:id="rId27"/>
    <p:sldId id="306" r:id="rId28"/>
    <p:sldId id="308" r:id="rId29"/>
    <p:sldId id="270" r:id="rId30"/>
    <p:sldId id="309" r:id="rId31"/>
    <p:sldId id="310" r:id="rId32"/>
    <p:sldId id="311" r:id="rId33"/>
    <p:sldId id="312" r:id="rId34"/>
    <p:sldId id="314" r:id="rId35"/>
    <p:sldId id="313" r:id="rId36"/>
    <p:sldId id="315" r:id="rId37"/>
    <p:sldId id="316" r:id="rId38"/>
    <p:sldId id="317" r:id="rId39"/>
    <p:sldId id="294" r:id="rId40"/>
    <p:sldId id="296" r:id="rId41"/>
    <p:sldId id="318" r:id="rId42"/>
    <p:sldId id="319" r:id="rId43"/>
    <p:sldId id="321" r:id="rId44"/>
    <p:sldId id="322" r:id="rId45"/>
    <p:sldId id="323" r:id="rId46"/>
    <p:sldId id="324" r:id="rId47"/>
    <p:sldId id="288" r:id="rId48"/>
    <p:sldId id="289" r:id="rId49"/>
    <p:sldId id="320" r:id="rId50"/>
    <p:sldId id="274" r:id="rId51"/>
    <p:sldId id="275" r:id="rId52"/>
    <p:sldId id="329" r:id="rId53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65E87765-33A2-4054-83B7-B0ACF03D7F23}" v="42" dt="2023-09-27T20:58:53.105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4" d="100"/>
          <a:sy n="54" d="100"/>
        </p:scale>
        <p:origin x="1320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handoutMaster" Target="handoutMasters/handoutMaster1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slide" Target="slides/slide49.xml"/><Relationship Id="rId58" Type="http://schemas.openxmlformats.org/officeDocument/2006/relationships/viewProps" Target="viewProps.xml"/><Relationship Id="rId5" Type="http://schemas.openxmlformats.org/officeDocument/2006/relationships/slide" Target="slides/slide1.xml"/><Relationship Id="rId61" Type="http://schemas.microsoft.com/office/2016/11/relationships/changesInfo" Target="changesInfos/changesInfo1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commentAuthors" Target="commentAuthor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heme" Target="theme/theme1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notesMaster" Target="notesMasters/notesMaster1.xml"/><Relationship Id="rId62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presProps" Target="pres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Antonio Theodoro de Souza" userId="c027ec25-cf19-452b-af8f-de7ad3327a49" providerId="ADAL" clId="{65E87765-33A2-4054-83B7-B0ACF03D7F23}"/>
    <pc:docChg chg="undo custSel addSld delSld modSld">
      <pc:chgData name="Luiz Antonio Theodoro de Souza" userId="c027ec25-cf19-452b-af8f-de7ad3327a49" providerId="ADAL" clId="{65E87765-33A2-4054-83B7-B0ACF03D7F23}" dt="2023-09-27T21:00:16.028" v="1892" actId="729"/>
      <pc:docMkLst>
        <pc:docMk/>
      </pc:docMkLst>
      <pc:sldChg chg="modSp mod modShow">
        <pc:chgData name="Luiz Antonio Theodoro de Souza" userId="c027ec25-cf19-452b-af8f-de7ad3327a49" providerId="ADAL" clId="{65E87765-33A2-4054-83B7-B0ACF03D7F23}" dt="2023-09-27T21:00:16.028" v="1892" actId="729"/>
        <pc:sldMkLst>
          <pc:docMk/>
          <pc:sldMk cId="3288665831" sldId="263"/>
        </pc:sldMkLst>
        <pc:spChg chg="mod">
          <ac:chgData name="Luiz Antonio Theodoro de Souza" userId="c027ec25-cf19-452b-af8f-de7ad3327a49" providerId="ADAL" clId="{65E87765-33A2-4054-83B7-B0ACF03D7F23}" dt="2023-09-27T20:42:34.315" v="739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 modShow">
        <pc:chgData name="Luiz Antonio Theodoro de Souza" userId="c027ec25-cf19-452b-af8f-de7ad3327a49" providerId="ADAL" clId="{65E87765-33A2-4054-83B7-B0ACF03D7F23}" dt="2023-09-27T20:38:08.780" v="690" actId="729"/>
        <pc:sldMkLst>
          <pc:docMk/>
          <pc:sldMk cId="2560061391" sldId="332"/>
        </pc:sldMkLst>
        <pc:spChg chg="mod">
          <ac:chgData name="Luiz Antonio Theodoro de Souza" userId="c027ec25-cf19-452b-af8f-de7ad3327a49" providerId="ADAL" clId="{65E87765-33A2-4054-83B7-B0ACF03D7F23}" dt="2023-09-27T20:31:04.819" v="413" actId="6549"/>
          <ac:spMkLst>
            <pc:docMk/>
            <pc:sldMk cId="2560061391" sldId="332"/>
            <ac:spMk id="5" creationId="{8E999A1B-8752-489F-A63B-EA2F60186B52}"/>
          </ac:spMkLst>
        </pc:spChg>
      </pc:sldChg>
      <pc:sldChg chg="modSp add mod">
        <pc:chgData name="Luiz Antonio Theodoro de Souza" userId="c027ec25-cf19-452b-af8f-de7ad3327a49" providerId="ADAL" clId="{65E87765-33A2-4054-83B7-B0ACF03D7F23}" dt="2023-09-27T20:42:01.258" v="734" actId="20577"/>
        <pc:sldMkLst>
          <pc:docMk/>
          <pc:sldMk cId="2111043432" sldId="333"/>
        </pc:sldMkLst>
        <pc:spChg chg="mod">
          <ac:chgData name="Luiz Antonio Theodoro de Souza" userId="c027ec25-cf19-452b-af8f-de7ad3327a49" providerId="ADAL" clId="{65E87765-33A2-4054-83B7-B0ACF03D7F23}" dt="2023-09-27T20:42:01.258" v="734" actId="20577"/>
          <ac:spMkLst>
            <pc:docMk/>
            <pc:sldMk cId="2111043432" sldId="333"/>
            <ac:spMk id="5" creationId="{8E999A1B-8752-489F-A63B-EA2F60186B52}"/>
          </ac:spMkLst>
        </pc:spChg>
      </pc:sldChg>
      <pc:sldChg chg="modSp add del mod">
        <pc:chgData name="Luiz Antonio Theodoro de Souza" userId="c027ec25-cf19-452b-af8f-de7ad3327a49" providerId="ADAL" clId="{65E87765-33A2-4054-83B7-B0ACF03D7F23}" dt="2023-09-27T20:41:04.452" v="728" actId="2696"/>
        <pc:sldMkLst>
          <pc:docMk/>
          <pc:sldMk cId="1695164032" sldId="334"/>
        </pc:sldMkLst>
        <pc:spChg chg="mod">
          <ac:chgData name="Luiz Antonio Theodoro de Souza" userId="c027ec25-cf19-452b-af8f-de7ad3327a49" providerId="ADAL" clId="{65E87765-33A2-4054-83B7-B0ACF03D7F23}" dt="2023-09-27T20:39:31.408" v="727" actId="20577"/>
          <ac:spMkLst>
            <pc:docMk/>
            <pc:sldMk cId="1695164032" sldId="334"/>
            <ac:spMk id="7" creationId="{0BFEC426-B615-E549-83E5-140FD588BC64}"/>
          </ac:spMkLst>
        </pc:spChg>
      </pc:sldChg>
      <pc:sldChg chg="addSp modSp add mod">
        <pc:chgData name="Luiz Antonio Theodoro de Souza" userId="c027ec25-cf19-452b-af8f-de7ad3327a49" providerId="ADAL" clId="{65E87765-33A2-4054-83B7-B0ACF03D7F23}" dt="2023-09-27T20:59:45.397" v="1891" actId="1035"/>
        <pc:sldMkLst>
          <pc:docMk/>
          <pc:sldMk cId="2077468438" sldId="334"/>
        </pc:sldMkLst>
        <pc:spChg chg="mod">
          <ac:chgData name="Luiz Antonio Theodoro de Souza" userId="c027ec25-cf19-452b-af8f-de7ad3327a49" providerId="ADAL" clId="{65E87765-33A2-4054-83B7-B0ACF03D7F23}" dt="2023-09-27T20:59:24.370" v="1852" actId="14100"/>
          <ac:spMkLst>
            <pc:docMk/>
            <pc:sldMk cId="2077468438" sldId="334"/>
            <ac:spMk id="5" creationId="{1B07C49E-AFFC-EC46-8930-E4D428F5F943}"/>
          </ac:spMkLst>
        </pc:spChg>
        <pc:graphicFrameChg chg="add mod modGraphic">
          <ac:chgData name="Luiz Antonio Theodoro de Souza" userId="c027ec25-cf19-452b-af8f-de7ad3327a49" providerId="ADAL" clId="{65E87765-33A2-4054-83B7-B0ACF03D7F23}" dt="2023-09-27T20:59:45.397" v="1891" actId="1035"/>
          <ac:graphicFrameMkLst>
            <pc:docMk/>
            <pc:sldMk cId="2077468438" sldId="334"/>
            <ac:graphicFrameMk id="2" creationId="{CFA52F74-C5F7-31EC-AB35-557BCEA31BB4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FB0A14-09BA-4B66-98FD-3EBCFCB77DC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773369C-40B5-4623-BABC-2F2F6E0F277D}">
      <dgm:prSet phldrT="[Texto]"/>
      <dgm:spPr/>
      <dgm:t>
        <a:bodyPr/>
        <a:lstStyle/>
        <a:p>
          <a:r>
            <a:rPr lang="pt-BR" dirty="0" err="1"/>
            <a:t>Wrangling</a:t>
          </a:r>
          <a:endParaRPr lang="pt-BR" dirty="0"/>
        </a:p>
      </dgm:t>
    </dgm:pt>
    <dgm:pt modelId="{A99EA1D9-5AB1-4823-A32F-8BEB893AA9A0}" type="parTrans" cxnId="{4519A085-C3E3-43EA-8426-F9F506432306}">
      <dgm:prSet/>
      <dgm:spPr/>
      <dgm:t>
        <a:bodyPr/>
        <a:lstStyle/>
        <a:p>
          <a:endParaRPr lang="pt-BR"/>
        </a:p>
      </dgm:t>
    </dgm:pt>
    <dgm:pt modelId="{67CD1DB6-0EBF-4FA1-86C8-77F99F4FE6CF}" type="sibTrans" cxnId="{4519A085-C3E3-43EA-8426-F9F506432306}">
      <dgm:prSet/>
      <dgm:spPr/>
      <dgm:t>
        <a:bodyPr/>
        <a:lstStyle/>
        <a:p>
          <a:endParaRPr lang="pt-BR"/>
        </a:p>
      </dgm:t>
    </dgm:pt>
    <dgm:pt modelId="{0957D7EF-4202-4DE8-BB68-3FDE569C20CE}">
      <dgm:prSet phldrT="[Texto]"/>
      <dgm:spPr/>
      <dgm:t>
        <a:bodyPr/>
        <a:lstStyle/>
        <a:p>
          <a:r>
            <a:rPr lang="pt-BR" dirty="0" err="1"/>
            <a:t>Sampling</a:t>
          </a:r>
          <a:endParaRPr lang="pt-BR" dirty="0"/>
        </a:p>
      </dgm:t>
    </dgm:pt>
    <dgm:pt modelId="{A37DA570-4824-4681-BC4C-4C249CF947C4}" type="parTrans" cxnId="{9AE1365B-698E-4BA1-9D27-00D0AE9D8083}">
      <dgm:prSet/>
      <dgm:spPr/>
      <dgm:t>
        <a:bodyPr/>
        <a:lstStyle/>
        <a:p>
          <a:endParaRPr lang="pt-BR"/>
        </a:p>
      </dgm:t>
    </dgm:pt>
    <dgm:pt modelId="{A86CD11E-3418-4D6B-A71D-271E28A8AC0A}" type="sibTrans" cxnId="{9AE1365B-698E-4BA1-9D27-00D0AE9D8083}">
      <dgm:prSet/>
      <dgm:spPr/>
      <dgm:t>
        <a:bodyPr/>
        <a:lstStyle/>
        <a:p>
          <a:endParaRPr lang="pt-BR"/>
        </a:p>
      </dgm:t>
    </dgm:pt>
    <dgm:pt modelId="{6E210758-03C4-449D-9B61-05322A12A6B9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Nulls</a:t>
          </a:r>
          <a:endParaRPr lang="pt-BR" dirty="0"/>
        </a:p>
      </dgm:t>
    </dgm:pt>
    <dgm:pt modelId="{9E53FCD3-6BBB-4921-8414-B3C4BC05BCDF}" type="parTrans" cxnId="{346E8FFA-E8CB-4504-926E-7532648C8823}">
      <dgm:prSet/>
      <dgm:spPr/>
      <dgm:t>
        <a:bodyPr/>
        <a:lstStyle/>
        <a:p>
          <a:endParaRPr lang="pt-BR"/>
        </a:p>
      </dgm:t>
    </dgm:pt>
    <dgm:pt modelId="{347C4EE6-B3C2-45F2-8A36-FC65A920FB47}" type="sibTrans" cxnId="{346E8FFA-E8CB-4504-926E-7532648C8823}">
      <dgm:prSet/>
      <dgm:spPr/>
      <dgm:t>
        <a:bodyPr/>
        <a:lstStyle/>
        <a:p>
          <a:endParaRPr lang="pt-BR"/>
        </a:p>
      </dgm:t>
    </dgm:pt>
    <dgm:pt modelId="{5F01A3DF-4AD8-4F05-8E4F-02CB7A411393}" type="pres">
      <dgm:prSet presAssocID="{44FB0A14-09BA-4B66-98FD-3EBCFCB77DC2}" presName="Name0" presStyleCnt="0">
        <dgm:presLayoutVars>
          <dgm:dir/>
          <dgm:animLvl val="lvl"/>
          <dgm:resizeHandles val="exact"/>
        </dgm:presLayoutVars>
      </dgm:prSet>
      <dgm:spPr/>
    </dgm:pt>
    <dgm:pt modelId="{A71F1EF2-2044-48DA-A45D-C18BBD024BBD}" type="pres">
      <dgm:prSet presAssocID="{C773369C-40B5-4623-BABC-2F2F6E0F277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3E0717D-2456-480A-B0C8-4DADF46DE7D7}" type="pres">
      <dgm:prSet presAssocID="{67CD1DB6-0EBF-4FA1-86C8-77F99F4FE6CF}" presName="parTxOnlySpace" presStyleCnt="0"/>
      <dgm:spPr/>
    </dgm:pt>
    <dgm:pt modelId="{79D0FC8A-99AF-4E51-820B-FB939F67E919}" type="pres">
      <dgm:prSet presAssocID="{0957D7EF-4202-4DE8-BB68-3FDE569C20C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63FF4C-488B-4791-A204-D34F349712F7}" type="pres">
      <dgm:prSet presAssocID="{A86CD11E-3418-4D6B-A71D-271E28A8AC0A}" presName="parTxOnlySpace" presStyleCnt="0"/>
      <dgm:spPr/>
    </dgm:pt>
    <dgm:pt modelId="{F604D239-BF94-4B1F-827B-7917045D5506}" type="pres">
      <dgm:prSet presAssocID="{6E210758-03C4-449D-9B61-05322A12A6B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E578E21-31F5-42C6-8ED9-DA0E704CC581}" type="presOf" srcId="{44FB0A14-09BA-4B66-98FD-3EBCFCB77DC2}" destId="{5F01A3DF-4AD8-4F05-8E4F-02CB7A411393}" srcOrd="0" destOrd="0" presId="urn:microsoft.com/office/officeart/2005/8/layout/chevron1"/>
    <dgm:cxn modelId="{9AE1365B-698E-4BA1-9D27-00D0AE9D8083}" srcId="{44FB0A14-09BA-4B66-98FD-3EBCFCB77DC2}" destId="{0957D7EF-4202-4DE8-BB68-3FDE569C20CE}" srcOrd="1" destOrd="0" parTransId="{A37DA570-4824-4681-BC4C-4C249CF947C4}" sibTransId="{A86CD11E-3418-4D6B-A71D-271E28A8AC0A}"/>
    <dgm:cxn modelId="{3166A163-F0EC-4BAC-9B9F-3A01B3EA1661}" type="presOf" srcId="{6E210758-03C4-449D-9B61-05322A12A6B9}" destId="{F604D239-BF94-4B1F-827B-7917045D5506}" srcOrd="0" destOrd="0" presId="urn:microsoft.com/office/officeart/2005/8/layout/chevron1"/>
    <dgm:cxn modelId="{63CF4951-5CCC-4C5A-8713-94BA824A6E9E}" type="presOf" srcId="{0957D7EF-4202-4DE8-BB68-3FDE569C20CE}" destId="{79D0FC8A-99AF-4E51-820B-FB939F67E919}" srcOrd="0" destOrd="0" presId="urn:microsoft.com/office/officeart/2005/8/layout/chevron1"/>
    <dgm:cxn modelId="{72617471-633E-4C22-8DCD-BA00EFCCA1B1}" type="presOf" srcId="{C773369C-40B5-4623-BABC-2F2F6E0F277D}" destId="{A71F1EF2-2044-48DA-A45D-C18BBD024BBD}" srcOrd="0" destOrd="0" presId="urn:microsoft.com/office/officeart/2005/8/layout/chevron1"/>
    <dgm:cxn modelId="{4519A085-C3E3-43EA-8426-F9F506432306}" srcId="{44FB0A14-09BA-4B66-98FD-3EBCFCB77DC2}" destId="{C773369C-40B5-4623-BABC-2F2F6E0F277D}" srcOrd="0" destOrd="0" parTransId="{A99EA1D9-5AB1-4823-A32F-8BEB893AA9A0}" sibTransId="{67CD1DB6-0EBF-4FA1-86C8-77F99F4FE6CF}"/>
    <dgm:cxn modelId="{346E8FFA-E8CB-4504-926E-7532648C8823}" srcId="{44FB0A14-09BA-4B66-98FD-3EBCFCB77DC2}" destId="{6E210758-03C4-449D-9B61-05322A12A6B9}" srcOrd="2" destOrd="0" parTransId="{9E53FCD3-6BBB-4921-8414-B3C4BC05BCDF}" sibTransId="{347C4EE6-B3C2-45F2-8A36-FC65A920FB47}"/>
    <dgm:cxn modelId="{823F4A48-1AC2-4D55-9917-3A8FD874E9FC}" type="presParOf" srcId="{5F01A3DF-4AD8-4F05-8E4F-02CB7A411393}" destId="{A71F1EF2-2044-48DA-A45D-C18BBD024BBD}" srcOrd="0" destOrd="0" presId="urn:microsoft.com/office/officeart/2005/8/layout/chevron1"/>
    <dgm:cxn modelId="{D659D053-5CE3-45D1-9232-89195C4FD661}" type="presParOf" srcId="{5F01A3DF-4AD8-4F05-8E4F-02CB7A411393}" destId="{63E0717D-2456-480A-B0C8-4DADF46DE7D7}" srcOrd="1" destOrd="0" presId="urn:microsoft.com/office/officeart/2005/8/layout/chevron1"/>
    <dgm:cxn modelId="{A05703DF-1476-4ED8-8296-B554037B402E}" type="presParOf" srcId="{5F01A3DF-4AD8-4F05-8E4F-02CB7A411393}" destId="{79D0FC8A-99AF-4E51-820B-FB939F67E919}" srcOrd="2" destOrd="0" presId="urn:microsoft.com/office/officeart/2005/8/layout/chevron1"/>
    <dgm:cxn modelId="{86CD5448-F886-4D40-851B-B8DC83D070CE}" type="presParOf" srcId="{5F01A3DF-4AD8-4F05-8E4F-02CB7A411393}" destId="{B163FF4C-488B-4791-A204-D34F349712F7}" srcOrd="3" destOrd="0" presId="urn:microsoft.com/office/officeart/2005/8/layout/chevron1"/>
    <dgm:cxn modelId="{001D1CB2-F305-4FB6-9A1F-180D7E552059}" type="presParOf" srcId="{5F01A3DF-4AD8-4F05-8E4F-02CB7A411393}" destId="{F604D239-BF94-4B1F-827B-7917045D5506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F1EF2-2044-48DA-A45D-C18BBD024BBD}">
      <dsp:nvSpPr>
        <dsp:cNvPr id="0" name=""/>
        <dsp:cNvSpPr/>
      </dsp:nvSpPr>
      <dsp:spPr>
        <a:xfrm>
          <a:off x="238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Wrangling</a:t>
          </a:r>
          <a:endParaRPr lang="pt-BR" sz="3000" kern="1200" dirty="0"/>
        </a:p>
      </dsp:txBody>
      <dsp:txXfrm>
        <a:off x="582612" y="515570"/>
        <a:ext cx="1740694" cy="1160462"/>
      </dsp:txXfrm>
    </dsp:sp>
    <dsp:sp modelId="{79D0FC8A-99AF-4E51-820B-FB939F67E919}">
      <dsp:nvSpPr>
        <dsp:cNvPr id="0" name=""/>
        <dsp:cNvSpPr/>
      </dsp:nvSpPr>
      <dsp:spPr>
        <a:xfrm>
          <a:off x="261342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Sampling</a:t>
          </a:r>
          <a:endParaRPr lang="pt-BR" sz="3000" kern="1200" dirty="0"/>
        </a:p>
      </dsp:txBody>
      <dsp:txXfrm>
        <a:off x="3193652" y="515570"/>
        <a:ext cx="1740694" cy="1160462"/>
      </dsp:txXfrm>
    </dsp:sp>
    <dsp:sp modelId="{F604D239-BF94-4B1F-827B-7917045D5506}">
      <dsp:nvSpPr>
        <dsp:cNvPr id="0" name=""/>
        <dsp:cNvSpPr/>
      </dsp:nvSpPr>
      <dsp:spPr>
        <a:xfrm>
          <a:off x="5224462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Dealing</a:t>
          </a:r>
          <a:r>
            <a:rPr lang="pt-BR" sz="3000" kern="1200" dirty="0"/>
            <a:t> </a:t>
          </a:r>
          <a:r>
            <a:rPr lang="pt-BR" sz="3000" kern="1200" dirty="0" err="1"/>
            <a:t>Nulls</a:t>
          </a:r>
          <a:endParaRPr lang="pt-BR" sz="3000" kern="1200" dirty="0"/>
        </a:p>
      </dsp:txBody>
      <dsp:txXfrm>
        <a:off x="5804693" y="515570"/>
        <a:ext cx="1740694" cy="116046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9/27/2023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AB686F0-AB36-AEEA-6F5F-BD21D070F6F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746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900">
                <a:solidFill>
                  <a:srgbClr val="008542"/>
                </a:solidFill>
                <a:latin typeface="Trebuchet MS" panose="020B0603020202020204" pitchFamily="34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4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&lt;Name&gt;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&lt;Date&gt;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SpaceX API calls </a:t>
            </a:r>
            <a:r>
              <a:rPr lang="en-US" sz="2200" dirty="0">
                <a:solidFill>
                  <a:srgbClr val="1C7DDB"/>
                </a:solidFill>
                <a:latin typeface="Abadi"/>
              </a:rPr>
              <a:t>here</a:t>
            </a:r>
            <a:endParaRPr lang="en-US">
              <a:cs typeface="Calibri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640263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data collection with SpaceX REST calls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SpaceX API calls notebook </a:t>
            </a:r>
            <a:r>
              <a:rPr lang="en-US" sz="2200">
                <a:solidFill>
                  <a:srgbClr val="1C7DDB"/>
                </a:solidFill>
                <a:latin typeface="Abadi" panose="020B0604020104020204" pitchFamily="34" charset="0"/>
              </a:rPr>
              <a:t>(must include completed code cell and outcome cell),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</p:spTree>
    <p:extLst>
      <p:ext uri="{BB962C8B-B14F-4D97-AF65-F5344CB8AC3E}">
        <p14:creationId xmlns:p14="http://schemas.microsoft.com/office/powerpoint/2010/main" val="28031608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8"/>
            <a:ext cx="3932238" cy="3811587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web scraping process using key phrases and flowcharts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the completed web scraping notebook, as an external reference and peer-review purpose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sp>
        <p:nvSpPr>
          <p:cNvPr id="2" name="Content Placeholder 4">
            <a:extLst>
              <a:ext uri="{FF2B5EF4-FFF2-40B4-BE49-F238E27FC236}">
                <a16:creationId xmlns:a16="http://schemas.microsoft.com/office/drawing/2014/main" id="{8B78C759-C687-440F-8CAE-D3071F1AB630}"/>
              </a:ext>
            </a:extLst>
          </p:cNvPr>
          <p:cNvSpPr txBox="1">
            <a:spLocks/>
          </p:cNvSpPr>
          <p:nvPr/>
        </p:nvSpPr>
        <p:spPr>
          <a:xfrm>
            <a:off x="5910262" y="1792288"/>
            <a:ext cx="5461000" cy="4206875"/>
          </a:xfrm>
          <a:prstGeom prst="rect">
            <a:avLst/>
          </a:prstGeom>
          <a:ln>
            <a:solidFill>
              <a:srgbClr val="0B49CB"/>
            </a:solidFill>
            <a:prstDash val="dash"/>
          </a:ln>
        </p:spPr>
        <p:txBody>
          <a:bodyPr vert="horz" lIns="91440" tIns="45720" rIns="91440" bIns="45720" rtlCol="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Font typeface="Arial" panose="020B0604020202020204" pitchFamily="34" charset="0"/>
              <a:buNone/>
            </a:pPr>
            <a:endParaRPr lang="en-US" sz="2200" dirty="0">
              <a:solidFill>
                <a:srgbClr val="1C7DDB"/>
              </a:solidFill>
              <a:latin typeface="Abadi"/>
            </a:endParaRPr>
          </a:p>
          <a:p>
            <a:pPr marL="0" indent="0">
              <a:buNone/>
            </a:pPr>
            <a:r>
              <a:rPr lang="en-US" sz="2200">
                <a:solidFill>
                  <a:srgbClr val="1C7DDB"/>
                </a:solidFill>
                <a:latin typeface="Abadi"/>
              </a:rPr>
              <a:t>Place your flowchart of web scraping here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385553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8975652" cy="4351338"/>
          </a:xfrm>
          <a:prstGeom prst="rect">
            <a:avLst/>
          </a:prstGeom>
        </p:spPr>
        <p:txBody>
          <a:bodyPr/>
          <a:lstStyle/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were processed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wrangling process using key phrases and flowcharts</a:t>
            </a:r>
          </a:p>
          <a:p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data wrangling related notebooks,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18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35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48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lot of companies emerging: Virgin Galactic; Rocket Lab; Blue Origen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successful: SpaceX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launches cost 62MM; other providers cost 165MM;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reason: SpaceX can reuse their rocket’s (Falcon 9) first stage;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needs to solve first (to compete with SpaceX)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price of each SpaceX launch;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if SpaceX will reuse the first stage;</a:t>
            </a:r>
          </a:p>
        </p:txBody>
      </p:sp>
    </p:spTree>
    <p:extLst>
      <p:ext uri="{BB962C8B-B14F-4D97-AF65-F5344CB8AC3E}">
        <p14:creationId xmlns:p14="http://schemas.microsoft.com/office/powerpoint/2010/main" val="211104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Describe how data sets were collected.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to present your data collection process use key phrases and flowcharts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88665831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44949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data sets were collected.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REST API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web scraping related Wiki pages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into a clean dataset;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CFA52F74-C5F7-31EC-AB35-557BCEA31B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4016607"/>
              </p:ext>
            </p:extLst>
          </p:nvPr>
        </p:nvGraphicFramePr>
        <p:xfrm>
          <a:off x="2388260" y="4156361"/>
          <a:ext cx="8128000" cy="21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468438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Props1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3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126</TotalTime>
  <Words>1478</Words>
  <Application>Microsoft Office PowerPoint</Application>
  <PresentationFormat>Widescreen</PresentationFormat>
  <Paragraphs>254</Paragraphs>
  <Slides>49</Slides>
  <Notes>4</Notes>
  <HiddenSlides>2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49</vt:i4>
      </vt:variant>
    </vt:vector>
  </HeadingPairs>
  <TitlesOfParts>
    <vt:vector size="57" baseType="lpstr">
      <vt:lpstr>Abadi</vt:lpstr>
      <vt:lpstr>Arial</vt:lpstr>
      <vt:lpstr>Calibri</vt:lpstr>
      <vt:lpstr>Calibri Light</vt:lpstr>
      <vt:lpstr>IBM Plex Mono SemiBold</vt:lpstr>
      <vt:lpstr>IBM Plex Mono Text</vt:lpstr>
      <vt:lpstr>Trebuchet MS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Luiz Antonio Theodoro de Souza</cp:lastModifiedBy>
  <cp:revision>199</cp:revision>
  <dcterms:created xsi:type="dcterms:W3CDTF">2021-04-29T18:58:34Z</dcterms:created>
  <dcterms:modified xsi:type="dcterms:W3CDTF">2023-09-27T21:00:25Z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4bab8652-cb8e-45ed-9aff-00ed76a575bf_Enabled">
    <vt:lpwstr>true</vt:lpwstr>
  </property>
  <property fmtid="{D5CDD505-2E9C-101B-9397-08002B2CF9AE}" pid="4" name="MSIP_Label_4bab8652-cb8e-45ed-9aff-00ed76a575bf_SetDate">
    <vt:lpwstr>2023-09-27T16:22:56Z</vt:lpwstr>
  </property>
  <property fmtid="{D5CDD505-2E9C-101B-9397-08002B2CF9AE}" pid="5" name="MSIP_Label_4bab8652-cb8e-45ed-9aff-00ed76a575bf_Method">
    <vt:lpwstr>Privileged</vt:lpwstr>
  </property>
  <property fmtid="{D5CDD505-2E9C-101B-9397-08002B2CF9AE}" pid="6" name="MSIP_Label_4bab8652-cb8e-45ed-9aff-00ed76a575bf_Name">
    <vt:lpwstr>INTERNA_SUBLABEL-2</vt:lpwstr>
  </property>
  <property fmtid="{D5CDD505-2E9C-101B-9397-08002B2CF9AE}" pid="7" name="MSIP_Label_4bab8652-cb8e-45ed-9aff-00ed76a575bf_SiteId">
    <vt:lpwstr>5b6f6241-9a57-4be4-8e50-1dfa72e79a57</vt:lpwstr>
  </property>
  <property fmtid="{D5CDD505-2E9C-101B-9397-08002B2CF9AE}" pid="8" name="MSIP_Label_4bab8652-cb8e-45ed-9aff-00ed76a575bf_ActionId">
    <vt:lpwstr>c95b41c5-ee9e-43c3-9c10-02dff1053e74</vt:lpwstr>
  </property>
  <property fmtid="{D5CDD505-2E9C-101B-9397-08002B2CF9AE}" pid="9" name="MSIP_Label_4bab8652-cb8e-45ed-9aff-00ed76a575bf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INTERNA</vt:lpwstr>
  </property>
</Properties>
</file>

<file path=docProps/thumbnail.jpeg>
</file>